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70" r:id="rId3"/>
    <p:sldId id="281" r:id="rId4"/>
    <p:sldId id="282" r:id="rId5"/>
    <p:sldId id="283" r:id="rId6"/>
    <p:sldId id="284" r:id="rId7"/>
    <p:sldId id="285" r:id="rId8"/>
    <p:sldId id="286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81"/>
    <p:restoredTop sz="94619"/>
  </p:normalViewPr>
  <p:slideViewPr>
    <p:cSldViewPr snapToGrid="0">
      <p:cViewPr varScale="1">
        <p:scale>
          <a:sx n="109" d="100"/>
          <a:sy n="109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9B524F-40A4-C139-D1AB-5AFB35A7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8ED04D9-08AE-1114-2201-F13A810D4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A9302F-4E03-E907-B991-BBDCD0448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4F65E4-B983-172E-B131-124349FF9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1E94BE5-A8A7-4BD6-F63B-AF3668473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5316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B2BFA4-631C-B797-77E1-F41A7B69C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5585F31-2D89-9714-5BBC-6B672F343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A35ABD2-8372-7CA3-46D9-81D8E50F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059373-2183-4F10-CA86-EAB3A6D3E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AF0464-F7DA-6131-2308-5D52C8E20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84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B90F501-AE5E-DA48-E3D9-7984E3162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EB76F6B-6014-33D8-E379-E101AE9AB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469A52F-6327-0D3F-CA5E-9CFF303FB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5E45E52-BD5A-6757-7372-5D3D78AA5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34BD0E-2F64-E557-7701-F3E5A7FD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8321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0ED450-9F47-651F-1402-D6B62518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F67FC6-485E-719B-1FED-B13DEB79A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BC638C-6306-C8F2-DF13-97703EF7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12CCB9-0CD5-5F80-83A6-BD0CBCB4A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47F619F-A0D3-70CD-3939-820687C7E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3372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E6FE91-00A9-CAB4-50F2-9EA4F900D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10DEEFF-F256-99A3-C32F-31A1E9EE4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7E684D-1AB4-4D3D-4E66-CC2215716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6EA2031-BE12-247A-B494-76A1CF3BC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ADAC6BB-5725-FB04-29C9-10BBCB24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495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14DAED-0145-A2A0-A9AC-123B35EC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B9D047-259F-3E3E-64E2-21D191196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46EF030-7943-2043-D97A-E8C6F7643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586BB9E-4858-478F-0C72-78BC30B19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4FA9EF9-83A7-C5FB-2F62-63592C7D7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FDE4A5D-C71C-564C-1DD4-46BA9744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5835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DCA4FD-9671-AE4E-3C36-88393E7D4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B5796F0-ED02-9D66-B0B0-85A4C1A6A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CA05D09-7458-E97F-B96E-445F90C85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864245-673F-07E9-8A96-27C474C16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22A3C5F-1AE4-C6F2-8420-5E287E4B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F61032C-C06B-6A72-DB1D-12F597D3B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68729FE-4B2C-66C4-05E4-E8F16DB0B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3B2DA32-9CF8-5176-2D72-77408C1F8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599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368386-6802-4544-2397-B3150C173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468EA8A-3704-2EFA-64CA-B6DB96A5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92FBBA5-250C-C9E9-5282-D8249DDD8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9989C49-45B2-EB38-33C1-33BD8837B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815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04A4FD4-C58E-FF5B-100F-36E52571A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A3F7C3-C49C-8C03-4E26-E34DD6EA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319B58E-6F54-13AB-2654-11E528CE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1548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0A8D9F-6ADA-C724-F5BB-761F52AFF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97864E-E38C-78C1-A14C-E7AD7CB95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ED241D3-B7DF-C1D2-E3D4-429A73DF0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47F7235-5634-B3E8-954E-687F8EDE7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9CF9AE-4942-372E-6A83-CBDF04524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7FDCC7F-744C-9B96-1BA0-FA69C8596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0598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6697A1-72FA-F39B-247B-9B670C82F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2FDE8CC-B933-F189-5A17-B00601B62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73E9548-C751-0DFD-7036-CC9EF1D85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395968-A32A-AD94-500A-A7B517F4F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9447B62-985E-AAED-2CEA-994741FD9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646656-CC41-7D52-FB1B-6E88EDEE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0861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15F1986-BE6D-2456-3AE1-6C2FDE89F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D622C21-FBC9-2E36-8828-705E40F2F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9041D56-B0C6-9308-622F-C40E2DF74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A472C-F1B1-0148-B65D-83D3B6065D8D}" type="datetimeFigureOut">
              <a:rPr lang="it-IT" smtClean="0"/>
              <a:t>26/10/23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D18ED35-CA1F-5CE7-CE77-D7871F03C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5278AA6-1630-9851-076F-C5A6BB42F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96DE7-F135-8B46-AA7A-E7FB1E5BED5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5752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8.jpeg"/><Relationship Id="rId5" Type="http://schemas.openxmlformats.org/officeDocument/2006/relationships/image" Target="../media/image3.png"/><Relationship Id="rId10" Type="http://schemas.openxmlformats.org/officeDocument/2006/relationships/image" Target="../media/image7.jpeg"/><Relationship Id="rId4" Type="http://schemas.openxmlformats.org/officeDocument/2006/relationships/image" Target="../media/image2.jpeg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6000" contrast="-7000"/>
                    </a14:imgEffect>
                  </a14:imgLayer>
                </a14:imgProps>
              </a:ext>
            </a:extLst>
          </a:blip>
          <a:srcRect/>
          <a:stretch>
            <a:fillRect l="-4000" t="-12000" r="-5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magine 21" descr="Immagine che contiene persona, Viso umano, vestiti, Camicia&#10;&#10;Descrizione generata automaticamente">
            <a:extLst>
              <a:ext uri="{FF2B5EF4-FFF2-40B4-BE49-F238E27FC236}">
                <a16:creationId xmlns:a16="http://schemas.microsoft.com/office/drawing/2014/main" id="{A5603962-8630-BC4D-7319-6FAE917AE8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V="1">
            <a:off x="3639451" y="1275680"/>
            <a:ext cx="1629463" cy="21726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4" name="Immagine 23" descr="Immagine che contiene persona, vestiti, Viso umano, muro&#10;&#10;Descrizione generata automaticamente">
            <a:extLst>
              <a:ext uri="{FF2B5EF4-FFF2-40B4-BE49-F238E27FC236}">
                <a16:creationId xmlns:a16="http://schemas.microsoft.com/office/drawing/2014/main" id="{E1F5724B-CDF4-B0B5-21A5-F1F7F21261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t="17478" b="8188"/>
          <a:stretch/>
        </p:blipFill>
        <p:spPr>
          <a:xfrm rot="10800000" flipV="1">
            <a:off x="5281269" y="4535413"/>
            <a:ext cx="1629462" cy="21533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6" name="Immagine 25" descr="Immagine che contiene persona, Viso umano, vestiti, T-shirt&#10;&#10;Descrizione generata automaticamente">
            <a:extLst>
              <a:ext uri="{FF2B5EF4-FFF2-40B4-BE49-F238E27FC236}">
                <a16:creationId xmlns:a16="http://schemas.microsoft.com/office/drawing/2014/main" id="{E67534B3-23C0-50FD-60A9-63014655DA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 flipV="1">
            <a:off x="7141538" y="1294978"/>
            <a:ext cx="1787256" cy="21533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8" name="Immagine 27" descr="Immagine che contiene Viso umano, persona, sorriso, vestiti&#10;&#10;Descrizione generata automaticamente">
            <a:extLst>
              <a:ext uri="{FF2B5EF4-FFF2-40B4-BE49-F238E27FC236}">
                <a16:creationId xmlns:a16="http://schemas.microsoft.com/office/drawing/2014/main" id="{7AB13D41-A753-CD82-9513-D068C50EA1B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380" r="6770"/>
          <a:stretch/>
        </p:blipFill>
        <p:spPr>
          <a:xfrm rot="10800000" flipV="1">
            <a:off x="1766827" y="4557730"/>
            <a:ext cx="1650678" cy="21376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" name="Immagine 29" descr="Immagine che contiene Viso umano, persona, sorriso, Lucidalabbra&#10;&#10;Descrizione generata automaticamente">
            <a:extLst>
              <a:ext uri="{FF2B5EF4-FFF2-40B4-BE49-F238E27FC236}">
                <a16:creationId xmlns:a16="http://schemas.microsoft.com/office/drawing/2014/main" id="{99867790-4B46-ED9D-3A18-BECD0D89492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7156" b="20914"/>
          <a:stretch/>
        </p:blipFill>
        <p:spPr>
          <a:xfrm rot="10800000" flipV="1">
            <a:off x="9124736" y="4557730"/>
            <a:ext cx="1378375" cy="21466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2" name="Immagine 31" descr="Immagine che contiene Viso umano, persona, muro, vestiti&#10;&#10;Descrizione generata automaticamente">
            <a:extLst>
              <a:ext uri="{FF2B5EF4-FFF2-40B4-BE49-F238E27FC236}">
                <a16:creationId xmlns:a16="http://schemas.microsoft.com/office/drawing/2014/main" id="{3D0A33E8-6562-D255-7176-1B0FC09480E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 flipV="1">
            <a:off x="156854" y="1250405"/>
            <a:ext cx="1609973" cy="214663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4" name="Immagine 33" descr="Immagine che contiene aria aperta, persona, vestiti, albero&#10;&#10;Descrizione generata automaticamente">
            <a:extLst>
              <a:ext uri="{FF2B5EF4-FFF2-40B4-BE49-F238E27FC236}">
                <a16:creationId xmlns:a16="http://schemas.microsoft.com/office/drawing/2014/main" id="{10BF889F-C84F-54B4-DB62-88A45419AB0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4797" t="36509" r="25451" b="25078"/>
          <a:stretch/>
        </p:blipFill>
        <p:spPr>
          <a:xfrm>
            <a:off x="10383478" y="1275680"/>
            <a:ext cx="1651669" cy="21280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C0786EC-E4E7-CB4A-205D-008FDCF7E1DD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496565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0" t="16869" r="84960" b="32646"/>
          <a:stretch/>
        </p:blipFill>
        <p:spPr>
          <a:xfrm>
            <a:off x="108857" y="1175657"/>
            <a:ext cx="1730829" cy="3450772"/>
          </a:xfrm>
          <a:prstGeom prst="round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806F183-80A2-1D9C-FE41-37F286CF7A59}"/>
              </a:ext>
            </a:extLst>
          </p:cNvPr>
          <p:cNvSpPr txBox="1"/>
          <p:nvPr/>
        </p:nvSpPr>
        <p:spPr>
          <a:xfrm flipH="1">
            <a:off x="0" y="3690257"/>
            <a:ext cx="19790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Emanuele Valori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UI Designer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41402FE-89DC-2E06-9317-47454B3FEE2E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38543249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04" t="17200" r="55995" b="33111"/>
          <a:stretch/>
        </p:blipFill>
        <p:spPr>
          <a:xfrm>
            <a:off x="3483429" y="1175658"/>
            <a:ext cx="1859281" cy="3396342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3401784" y="3603171"/>
            <a:ext cx="20682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Alfio Spoto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Project Manager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99447C3-85FD-0C90-67A4-B335449F8C30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2462967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638" t="17201" r="26075" b="31996"/>
          <a:stretch/>
        </p:blipFill>
        <p:spPr>
          <a:xfrm>
            <a:off x="7010400" y="1175658"/>
            <a:ext cx="1992086" cy="3472542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7010400" y="3624942"/>
            <a:ext cx="19920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Matteo Vullo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CTO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3F3D10E-F07B-5485-E426-DFF2D69FD2FB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3493940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248" t="17042" r="711" b="33430"/>
          <a:stretch/>
        </p:blipFill>
        <p:spPr>
          <a:xfrm>
            <a:off x="10265229" y="1164772"/>
            <a:ext cx="1839685" cy="3385457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10189028" y="3624942"/>
            <a:ext cx="19920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Roberta Matassa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CEO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1B4D050-5643-C77B-6175-AD2421DA3813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4259295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81" t="50167" r="70933" b="1101"/>
          <a:stretch/>
        </p:blipFill>
        <p:spPr>
          <a:xfrm>
            <a:off x="1621969" y="3429000"/>
            <a:ext cx="1894117" cy="3331029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1572984" y="3744685"/>
            <a:ext cx="19920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Daniela Longo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CMO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D45046-6B11-256A-7EEA-91C6CEA2682D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771175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283" t="50168" r="42098" b="1101"/>
          <a:stretch/>
        </p:blipFill>
        <p:spPr>
          <a:xfrm>
            <a:off x="5132614" y="3429000"/>
            <a:ext cx="1910443" cy="3331029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5091792" y="3679371"/>
            <a:ext cx="199208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Gabriele Ruggieri</a:t>
            </a:r>
          </a:p>
          <a:p>
            <a:pPr algn="ctr"/>
            <a:r>
              <a:rPr lang="it-IT" sz="1900" b="1" dirty="0">
                <a:solidFill>
                  <a:schemeClr val="bg1"/>
                </a:solidFill>
              </a:rPr>
              <a:t>Product Manager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25D0518-F620-7E3D-342C-FA64C62AF732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1827862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-500" r="-5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Viso umano, vestiti, occhiali, schermata&#10;&#10;Descrizione generata automaticamente">
            <a:extLst>
              <a:ext uri="{FF2B5EF4-FFF2-40B4-BE49-F238E27FC236}">
                <a16:creationId xmlns:a16="http://schemas.microsoft.com/office/drawing/2014/main" id="{28A2D5FF-C033-FD0D-65A6-10E51A4B1D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408" t="50169" r="11572" b="1101"/>
          <a:stretch/>
        </p:blipFill>
        <p:spPr>
          <a:xfrm>
            <a:off x="8817430" y="3429000"/>
            <a:ext cx="1959428" cy="3331029"/>
          </a:xfrm>
          <a:prstGeom prst="round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5A53F516-464A-BAC7-D1D9-520D1980F342}"/>
              </a:ext>
            </a:extLst>
          </p:cNvPr>
          <p:cNvSpPr txBox="1"/>
          <p:nvPr/>
        </p:nvSpPr>
        <p:spPr>
          <a:xfrm>
            <a:off x="8689522" y="3679371"/>
            <a:ext cx="221524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900" b="1" dirty="0">
                <a:solidFill>
                  <a:schemeClr val="bg1"/>
                </a:solidFill>
              </a:rPr>
              <a:t>Daniela Ferrara</a:t>
            </a:r>
          </a:p>
          <a:p>
            <a:pPr algn="ctr"/>
            <a:r>
              <a:rPr lang="it-IT" sz="1900" b="1" dirty="0" err="1">
                <a:solidFill>
                  <a:schemeClr val="bg1"/>
                </a:solidFill>
              </a:rPr>
              <a:t>Operation</a:t>
            </a:r>
            <a:r>
              <a:rPr lang="it-IT" sz="1900" b="1" dirty="0">
                <a:solidFill>
                  <a:schemeClr val="bg1"/>
                </a:solidFill>
              </a:rPr>
              <a:t> Manager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447A797-56F5-7C2D-A427-817F9C8083C8}"/>
              </a:ext>
            </a:extLst>
          </p:cNvPr>
          <p:cNvSpPr txBox="1"/>
          <p:nvPr/>
        </p:nvSpPr>
        <p:spPr>
          <a:xfrm>
            <a:off x="3814942" y="169265"/>
            <a:ext cx="4562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IL NOSTRO TEAM</a:t>
            </a:r>
          </a:p>
        </p:txBody>
      </p:sp>
    </p:spTree>
    <p:extLst>
      <p:ext uri="{BB962C8B-B14F-4D97-AF65-F5344CB8AC3E}">
        <p14:creationId xmlns:p14="http://schemas.microsoft.com/office/powerpoint/2010/main" val="3053369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49</Words>
  <Application>Microsoft Macintosh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Chainsafe Security</dc:title>
  <dc:creator>EMANUELE VALORE</dc:creator>
  <cp:lastModifiedBy>MATTEO VULLO</cp:lastModifiedBy>
  <cp:revision>9</cp:revision>
  <dcterms:created xsi:type="dcterms:W3CDTF">2023-10-17T11:24:17Z</dcterms:created>
  <dcterms:modified xsi:type="dcterms:W3CDTF">2023-10-26T12:23:55Z</dcterms:modified>
</cp:coreProperties>
</file>

<file path=docProps/thumbnail.jpeg>
</file>